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1E315-47FF-414F-9780-A5DACFA69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E6161F-9260-4DF1-A528-6AA3794BB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0D846-BFF4-48EA-8609-5A5D817B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8283D-0FF7-4B0D-8E04-A74BF8D16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1BF54-061C-4711-92EF-EE22B23D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393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6CB55-1A99-41A7-BEB2-10688E0F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F8918-1A55-4A53-AC9E-0BA0A7D75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21AA5-2DC7-4C35-9760-C70246393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546DE-3F6E-4BFD-80D9-ABBC7CC0A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DA944-AEF3-467C-B76A-1EF5BFC7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08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C4E151-50A3-411A-A1E4-47B373D70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303AC-617F-4794-B9DF-7EC88FA48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A84B2-7D72-4F79-962F-15BB42609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C70BE-1EEA-470A-B5FB-AA95C63E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F319A-C6DE-4C40-B4AD-200658E9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27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3AD3A-1057-4CBE-A4EC-B841B9763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6E355-4BF8-4C3E-89FF-BA2A6A13B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B9FF0-1363-49D8-88E0-AF9B3258D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F2E80-F60C-4BFF-ACE0-A5DD95AF3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6CFA5-27AC-40C6-A203-15921CF4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2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7187D-99D7-4499-9852-C5C3CD57C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D380F-DF8A-435E-B8FD-D9CE38083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280CF-BDE2-482C-B903-6E2437FBB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981E7-1BD1-437B-B4FA-ED63E59D0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9B92D-A171-40BD-A4E2-11C530DF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E14B6-AC33-44E5-A289-DEF391F2E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5D5AD-B2E6-4306-B5AE-9249B5A4D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F9C8F5-8D76-4F31-9694-397527A1D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F7CBB-8538-4CF6-BD87-B1F3D6A49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15E1B-BDB4-41E2-B5D8-53C119535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5F932-0752-4C04-93AB-E74134673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88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BF7BB-A65C-4094-A424-9A34226FE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06D61-E4C6-419D-A839-AAEFA9506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2E56E-AB31-4F57-9331-1C57B0CE0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44C09B-A581-4C93-886B-DB719BC87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5D8DF6-F632-425E-8959-9B62E3E4C3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C44C3-8624-4034-BB68-35B0CE790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934CB8-5FB6-42F5-8DCE-547925EB3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D05604-BC30-46B4-84BD-AB807D5C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08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D7B28-D712-4161-A427-921E21A35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BE2D10-5168-4989-A156-ECE288CA3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66CF5-E25B-4367-BE79-91E70C0B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4A2F0-5C35-4867-9245-4A5A55DEF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33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8D0F0E-4763-4D0B-95A9-BF1DE5697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FB9782-8192-41F4-B0E4-535842E4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0E0DB-97A2-48F1-AE7F-49BE6A8EE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3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9B81-CDB6-4563-9068-FE114A5D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8BB7E-C127-4E4B-8355-CDDF4D03A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B8EDD9-3E02-488B-9269-99AAE8FDD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699906-C4EF-4386-918B-C28F56EF0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2F26A-E184-4D93-B8D4-A086A485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D1771-9BB3-4111-B914-2361B157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88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63264-8B19-406F-90A1-BDA55AAD3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3A83AB-6E17-4BF7-972E-D024A8F7B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E861C-62D1-4208-B32C-ABEFC9B0E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04CCB-83D3-4FE5-A429-3C93B5A75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7E7DC-946E-495D-A3D9-A7000FDC5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86B5B-3E83-4D90-82AC-FA487178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75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A71B1F-D7F7-49D5-855D-39EE14062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18983E-C910-4110-A715-0721AA14E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E7565-B956-4389-8916-5F274C61D4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6CCA3-A4F3-433B-8E77-32BF4FAC4B1F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087D6-8C51-4DDE-9339-3FB360C40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670B-C280-4271-B78D-476A0B75D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4E682-42C5-44D5-9904-4CD94DAEE76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1040765504,&quot;Placement&quot;:&quot;Header&quot;,&quot;Top&quot;:0.0,&quot;Left&quot;:770.990051,&quot;SlideWidth&quot;:960,&quot;SlideHeight&quot;:540}">
            <a:extLst>
              <a:ext uri="{FF2B5EF4-FFF2-40B4-BE49-F238E27FC236}">
                <a16:creationId xmlns:a16="http://schemas.microsoft.com/office/drawing/2014/main" id="{5CEC4CFE-41EB-410B-A99F-909556423802}"/>
              </a:ext>
            </a:extLst>
          </p:cNvPr>
          <p:cNvSpPr txBox="1"/>
          <p:nvPr userDrawn="1"/>
        </p:nvSpPr>
        <p:spPr>
          <a:xfrm>
            <a:off x="9791574" y="0"/>
            <a:ext cx="2400425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FF8C00"/>
                </a:solidFill>
                <a:latin typeface="Calibri" panose="020F0502020204030204" pitchFamily="34" charset="0"/>
              </a:rPr>
              <a:t>Information Classification: CONTROLLED</a:t>
            </a:r>
          </a:p>
        </p:txBody>
      </p:sp>
    </p:spTree>
    <p:extLst>
      <p:ext uri="{BB962C8B-B14F-4D97-AF65-F5344CB8AC3E}">
        <p14:creationId xmlns:p14="http://schemas.microsoft.com/office/powerpoint/2010/main" val="5872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nwall-aonb.gov.uk/bodminmoor/" TargetMode="External"/><Relationship Id="rId2" Type="http://schemas.openxmlformats.org/officeDocument/2006/relationships/hyperlink" Target="https://www.darksky.org/our-work/conservation/idsp/parks/bodminmoor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darksky@cornwall.gov.uk" TargetMode="External"/><Relationship Id="rId4" Type="http://schemas.openxmlformats.org/officeDocument/2006/relationships/hyperlink" Target="https://www.facebook.com/caradonobservato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88DC838-EF78-480D-8058-9C011D694A62}"/>
              </a:ext>
            </a:extLst>
          </p:cNvPr>
          <p:cNvSpPr txBox="1"/>
          <p:nvPr/>
        </p:nvSpPr>
        <p:spPr>
          <a:xfrm>
            <a:off x="0" y="1"/>
            <a:ext cx="1219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GB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GB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Welcome to</a:t>
            </a:r>
            <a:br>
              <a:rPr lang="en-GB" sz="3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br>
              <a:rPr lang="en-GB" sz="3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GB" sz="5400" b="1" dirty="0" err="1">
                <a:solidFill>
                  <a:srgbClr val="FABE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Bodmin</a:t>
            </a:r>
            <a:r>
              <a:rPr lang="en-GB" sz="5400" b="1" dirty="0">
                <a:solidFill>
                  <a:srgbClr val="FABE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Moor International</a:t>
            </a:r>
            <a:br>
              <a:rPr lang="en-GB" sz="5400" b="1" dirty="0">
                <a:solidFill>
                  <a:srgbClr val="FABE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GB" sz="5400" b="1" dirty="0">
                <a:solidFill>
                  <a:srgbClr val="FABE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Dark Sky Landscape</a:t>
            </a:r>
            <a:b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n-GB" sz="3600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br>
              <a:rPr lang="en-GB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br>
              <a:rPr lang="en-GB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7031975-AAC2-476D-BD06-44FBF4512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581" y="4616067"/>
            <a:ext cx="3139332" cy="192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04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88DC838-EF78-480D-8058-9C011D694A62}"/>
              </a:ext>
            </a:extLst>
          </p:cNvPr>
          <p:cNvSpPr txBox="1"/>
          <p:nvPr/>
        </p:nvSpPr>
        <p:spPr>
          <a:xfrm>
            <a:off x="187287" y="1"/>
            <a:ext cx="11843131" cy="6516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GB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en-GB" sz="3600" b="1" dirty="0">
                <a:solidFill>
                  <a:srgbClr val="FABE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Dark Sky Friendly Lighting Tips</a:t>
            </a:r>
            <a:b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n-GB" sz="105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GB" sz="18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For when you are thinking about new / replacement lighting and whether you can adjust your current lighting:</a:t>
            </a:r>
            <a:br>
              <a:rPr lang="en-GB" sz="18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endParaRPr lang="en-GB" sz="1050" dirty="0">
              <a:solidFill>
                <a:schemeClr val="bg1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Ensure lights point down and are fully shielded.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Only illuminate areas you need to.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Don’t leave lights on all night – use a timer or motion sensor.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Use lighting that is no brighter than necessary.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Avoid lights emitting bright white / blue light – opt for warmer colours instead.</a:t>
            </a:r>
            <a:b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Background on the designation and Area of Outstanding Natural Beauty: </a:t>
            </a:r>
            <a:r>
              <a:rPr lang="en-GB" sz="1800" u="sng" dirty="0">
                <a:solidFill>
                  <a:srgbClr val="FABE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https://www.darksky.org/our-work/conservation/idsp/parks/bodminmoor/</a:t>
            </a:r>
            <a:br>
              <a:rPr lang="en-GB" sz="18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br>
              <a:rPr lang="en-GB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GB" sz="1800" u="sng" dirty="0">
                <a:solidFill>
                  <a:srgbClr val="FABE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https://www.cornwall-aonb.gov.uk/bodminmoor/</a:t>
            </a:r>
            <a:endParaRPr lang="en-GB" sz="1800" u="sng" dirty="0">
              <a:solidFill>
                <a:srgbClr val="FABE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br>
              <a:rPr lang="en-GB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GB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Stunning photos and events: </a:t>
            </a:r>
            <a:r>
              <a:rPr lang="en-GB" sz="1800" dirty="0">
                <a:solidFill>
                  <a:srgbClr val="FABE0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https://www.facebook.com/caradonobservatory</a:t>
            </a:r>
            <a:r>
              <a:rPr lang="en-GB" sz="1800" dirty="0">
                <a:solidFill>
                  <a:srgbClr val="FABE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en-GB" sz="18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br>
              <a:rPr lang="en-GB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GB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Get in touch: </a:t>
            </a:r>
            <a:r>
              <a:rPr lang="en-GB" sz="1800" u="sng" dirty="0">
                <a:solidFill>
                  <a:srgbClr val="FABE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darksky@cornwall.gov.uk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988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171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Symbol</vt:lpstr>
      <vt:lpstr>Verdana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Rubin</dc:creator>
  <cp:lastModifiedBy>Jane Randall</cp:lastModifiedBy>
  <cp:revision>8</cp:revision>
  <dcterms:created xsi:type="dcterms:W3CDTF">2022-09-06T08:35:59Z</dcterms:created>
  <dcterms:modified xsi:type="dcterms:W3CDTF">2022-09-27T13:55:48Z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bade86-969a-4cfc-8d70-99d1f0adeaba_Enabled">
    <vt:lpwstr>true</vt:lpwstr>
  </property>
  <property fmtid="{D5CDD505-2E9C-101B-9397-08002B2CF9AE}" pid="3" name="MSIP_Label_65bade86-969a-4cfc-8d70-99d1f0adeaba_SetDate">
    <vt:lpwstr>2022-09-06T12:39:15Z</vt:lpwstr>
  </property>
  <property fmtid="{D5CDD505-2E9C-101B-9397-08002B2CF9AE}" pid="4" name="MSIP_Label_65bade86-969a-4cfc-8d70-99d1f0adeaba_Method">
    <vt:lpwstr>Privileged</vt:lpwstr>
  </property>
  <property fmtid="{D5CDD505-2E9C-101B-9397-08002B2CF9AE}" pid="5" name="MSIP_Label_65bade86-969a-4cfc-8d70-99d1f0adeaba_Name">
    <vt:lpwstr>65bade86-969a-4cfc-8d70-99d1f0adeaba</vt:lpwstr>
  </property>
  <property fmtid="{D5CDD505-2E9C-101B-9397-08002B2CF9AE}" pid="6" name="MSIP_Label_65bade86-969a-4cfc-8d70-99d1f0adeaba_SiteId">
    <vt:lpwstr>efaa16aa-d1de-4d58-ba2e-2833fdfdd29f</vt:lpwstr>
  </property>
  <property fmtid="{D5CDD505-2E9C-101B-9397-08002B2CF9AE}" pid="7" name="MSIP_Label_65bade86-969a-4cfc-8d70-99d1f0adeaba_ActionId">
    <vt:lpwstr>be41f77c-277f-40e3-9fbe-9e60d4f6ef0d</vt:lpwstr>
  </property>
  <property fmtid="{D5CDD505-2E9C-101B-9397-08002B2CF9AE}" pid="8" name="MSIP_Label_65bade86-969a-4cfc-8d70-99d1f0adeaba_ContentBits">
    <vt:lpwstr>1</vt:lpwstr>
  </property>
</Properties>
</file>